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B8D"/>
    <a:srgbClr val="ABC27E"/>
    <a:srgbClr val="9B9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1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1807" y="571380"/>
            <a:ext cx="10668385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1807" y="571380"/>
            <a:ext cx="10668385" cy="255455"/>
          </a:xfrm>
        </p:spPr>
        <p:txBody>
          <a:bodyPr lIns="0" tIns="0" rIns="0" bIns="0"/>
          <a:lstStyle>
            <a:lvl1pPr>
              <a:defRPr sz="166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1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1807" y="571380"/>
            <a:ext cx="10668385" cy="255455"/>
          </a:xfrm>
        </p:spPr>
        <p:txBody>
          <a:bodyPr lIns="0" tIns="0" rIns="0" bIns="0"/>
          <a:lstStyle>
            <a:lvl1pPr>
              <a:defRPr sz="166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7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1807" y="571380"/>
            <a:ext cx="10668385" cy="255455"/>
          </a:xfrm>
        </p:spPr>
        <p:txBody>
          <a:bodyPr lIns="0" tIns="0" rIns="0" bIns="0"/>
          <a:lstStyle>
            <a:lvl1pPr>
              <a:defRPr sz="166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4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9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000" y="1076099"/>
            <a:ext cx="10668193" cy="4418862"/>
          </a:xfrm>
          <a:custGeom>
            <a:avLst/>
            <a:gdLst/>
            <a:ahLst/>
            <a:cxnLst/>
            <a:rect l="l" t="t" r="r" b="b"/>
            <a:pathLst>
              <a:path w="17591405" h="9717405">
                <a:moveTo>
                  <a:pt x="17172251" y="0"/>
                </a:moveTo>
                <a:lnTo>
                  <a:pt x="418835" y="0"/>
                </a:lnTo>
                <a:lnTo>
                  <a:pt x="176696" y="6544"/>
                </a:lnTo>
                <a:lnTo>
                  <a:pt x="52354" y="52354"/>
                </a:lnTo>
                <a:lnTo>
                  <a:pt x="6544" y="176696"/>
                </a:lnTo>
                <a:lnTo>
                  <a:pt x="0" y="418835"/>
                </a:lnTo>
                <a:lnTo>
                  <a:pt x="0" y="9298146"/>
                </a:lnTo>
                <a:lnTo>
                  <a:pt x="6544" y="9540285"/>
                </a:lnTo>
                <a:lnTo>
                  <a:pt x="52354" y="9664627"/>
                </a:lnTo>
                <a:lnTo>
                  <a:pt x="176696" y="9710437"/>
                </a:lnTo>
                <a:lnTo>
                  <a:pt x="418835" y="9716981"/>
                </a:lnTo>
                <a:lnTo>
                  <a:pt x="17172251" y="9716981"/>
                </a:lnTo>
                <a:lnTo>
                  <a:pt x="17414390" y="9710437"/>
                </a:lnTo>
                <a:lnTo>
                  <a:pt x="17538732" y="9664627"/>
                </a:lnTo>
                <a:lnTo>
                  <a:pt x="17584542" y="9540285"/>
                </a:lnTo>
                <a:lnTo>
                  <a:pt x="17591087" y="9298146"/>
                </a:lnTo>
                <a:lnTo>
                  <a:pt x="17591087" y="418835"/>
                </a:lnTo>
                <a:lnTo>
                  <a:pt x="17584542" y="176696"/>
                </a:lnTo>
                <a:lnTo>
                  <a:pt x="17538732" y="52354"/>
                </a:lnTo>
                <a:lnTo>
                  <a:pt x="17414390" y="6544"/>
                </a:lnTo>
                <a:lnTo>
                  <a:pt x="17172251" y="0"/>
                </a:lnTo>
                <a:close/>
              </a:path>
            </a:pathLst>
          </a:custGeom>
          <a:solidFill>
            <a:srgbClr val="0E503C"/>
          </a:solidFill>
        </p:spPr>
        <p:txBody>
          <a:bodyPr wrap="square" lIns="0" tIns="0" rIns="0" bIns="0" rtlCol="0"/>
          <a:lstStyle/>
          <a:p>
            <a:endParaRPr sz="81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1807" y="571380"/>
            <a:ext cx="10668385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6298" y="1800017"/>
            <a:ext cx="9159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00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07889">
        <a:defRPr>
          <a:latin typeface="+mn-lt"/>
          <a:ea typeface="+mn-ea"/>
          <a:cs typeface="+mn-cs"/>
        </a:defRPr>
      </a:lvl2pPr>
      <a:lvl3pPr marL="415778">
        <a:defRPr>
          <a:latin typeface="+mn-lt"/>
          <a:ea typeface="+mn-ea"/>
          <a:cs typeface="+mn-cs"/>
        </a:defRPr>
      </a:lvl3pPr>
      <a:lvl4pPr marL="623667">
        <a:defRPr>
          <a:latin typeface="+mn-lt"/>
          <a:ea typeface="+mn-ea"/>
          <a:cs typeface="+mn-cs"/>
        </a:defRPr>
      </a:lvl4pPr>
      <a:lvl5pPr marL="831555">
        <a:defRPr>
          <a:latin typeface="+mn-lt"/>
          <a:ea typeface="+mn-ea"/>
          <a:cs typeface="+mn-cs"/>
        </a:defRPr>
      </a:lvl5pPr>
      <a:lvl6pPr marL="1039444">
        <a:defRPr>
          <a:latin typeface="+mn-lt"/>
          <a:ea typeface="+mn-ea"/>
          <a:cs typeface="+mn-cs"/>
        </a:defRPr>
      </a:lvl6pPr>
      <a:lvl7pPr marL="1247333">
        <a:defRPr>
          <a:latin typeface="+mn-lt"/>
          <a:ea typeface="+mn-ea"/>
          <a:cs typeface="+mn-cs"/>
        </a:defRPr>
      </a:lvl7pPr>
      <a:lvl8pPr marL="1455222">
        <a:defRPr>
          <a:latin typeface="+mn-lt"/>
          <a:ea typeface="+mn-ea"/>
          <a:cs typeface="+mn-cs"/>
        </a:defRPr>
      </a:lvl8pPr>
      <a:lvl9pPr marL="166311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07889">
        <a:defRPr>
          <a:latin typeface="+mn-lt"/>
          <a:ea typeface="+mn-ea"/>
          <a:cs typeface="+mn-cs"/>
        </a:defRPr>
      </a:lvl2pPr>
      <a:lvl3pPr marL="415778">
        <a:defRPr>
          <a:latin typeface="+mn-lt"/>
          <a:ea typeface="+mn-ea"/>
          <a:cs typeface="+mn-cs"/>
        </a:defRPr>
      </a:lvl3pPr>
      <a:lvl4pPr marL="623667">
        <a:defRPr>
          <a:latin typeface="+mn-lt"/>
          <a:ea typeface="+mn-ea"/>
          <a:cs typeface="+mn-cs"/>
        </a:defRPr>
      </a:lvl4pPr>
      <a:lvl5pPr marL="831555">
        <a:defRPr>
          <a:latin typeface="+mn-lt"/>
          <a:ea typeface="+mn-ea"/>
          <a:cs typeface="+mn-cs"/>
        </a:defRPr>
      </a:lvl5pPr>
      <a:lvl6pPr marL="1039444">
        <a:defRPr>
          <a:latin typeface="+mn-lt"/>
          <a:ea typeface="+mn-ea"/>
          <a:cs typeface="+mn-cs"/>
        </a:defRPr>
      </a:lvl6pPr>
      <a:lvl7pPr marL="1247333">
        <a:defRPr>
          <a:latin typeface="+mn-lt"/>
          <a:ea typeface="+mn-ea"/>
          <a:cs typeface="+mn-cs"/>
        </a:defRPr>
      </a:lvl7pPr>
      <a:lvl8pPr marL="1455222">
        <a:defRPr>
          <a:latin typeface="+mn-lt"/>
          <a:ea typeface="+mn-ea"/>
          <a:cs typeface="+mn-cs"/>
        </a:defRPr>
      </a:lvl8pPr>
      <a:lvl9pPr marL="166311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18085" cy="16437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74424"/>
            <a:ext cx="12192000" cy="483576"/>
          </a:xfrm>
          <a:prstGeom prst="rect">
            <a:avLst/>
          </a:prstGeom>
          <a:solidFill>
            <a:srgbClr val="ABC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24955"/>
            <a:ext cx="12192000" cy="114302"/>
          </a:xfrm>
          <a:prstGeom prst="rect">
            <a:avLst/>
          </a:prstGeom>
          <a:solidFill>
            <a:srgbClr val="8A8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9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Verdana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Nutt</dc:creator>
  <cp:lastModifiedBy>Sarah Halstead</cp:lastModifiedBy>
  <cp:revision>13</cp:revision>
  <dcterms:created xsi:type="dcterms:W3CDTF">2019-10-31T20:19:35Z</dcterms:created>
  <dcterms:modified xsi:type="dcterms:W3CDTF">2020-10-05T19:46:24Z</dcterms:modified>
</cp:coreProperties>
</file>